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ED0"/>
    <a:srgbClr val="00C4CF"/>
    <a:srgbClr val="21C8E1"/>
    <a:srgbClr val="22CEE8"/>
    <a:srgbClr val="18B7E8"/>
    <a:srgbClr val="55BEF0"/>
    <a:srgbClr val="3DAAD6"/>
    <a:srgbClr val="3FF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>
        <p:scale>
          <a:sx n="91" d="100"/>
          <a:sy n="91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BAD6F-22A6-A844-9FB2-FAC5BBEC8CAD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28C5E-5C8C-EB48-A126-F3C9D058F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98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28C5E-5C8C-EB48-A126-F3C9D058FC2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2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64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61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647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073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88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68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51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76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4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27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79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19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0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26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0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91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1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DA199-2DC9-DC4C-BE00-2E07439C0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925" y="0"/>
            <a:ext cx="6315075" cy="1256707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HGSMinchoE" panose="02020900000000000000" pitchFamily="18" charset="-128"/>
                <a:cs typeface="Al Bayan Plain" pitchFamily="2" charset="-78"/>
              </a:rPr>
              <a:t>FL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HGSMinchoE" panose="02020900000000000000" pitchFamily="18" charset="-128"/>
                <a:cs typeface="Al Bayan Plain" pitchFamily="2" charset="-78"/>
              </a:rPr>
              <a:t>APPY BIRD</a:t>
            </a:r>
            <a:endParaRPr lang="ru-RU" dirty="0">
              <a:solidFill>
                <a:schemeClr val="bg1"/>
              </a:solidFill>
              <a:latin typeface="HGSMinchoE" panose="02020900000000000000" pitchFamily="18" charset="-128"/>
              <a:ea typeface="HGSMinchoE" panose="02020900000000000000" pitchFamily="18" charset="-128"/>
              <a:cs typeface="Al Bayan Plain" pitchFamily="2" charset="-78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3DB340-5CFA-D346-83A4-931A323C0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2062" y="1256707"/>
            <a:ext cx="3309938" cy="614956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Improved version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8A3BA-7122-8C46-970C-1F7848B12E0E}"/>
              </a:ext>
            </a:extLst>
          </p:cNvPr>
          <p:cNvSpPr txBox="1"/>
          <p:nvPr/>
        </p:nvSpPr>
        <p:spPr>
          <a:xfrm>
            <a:off x="0" y="6240224"/>
            <a:ext cx="3100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+mj-lt"/>
                <a:cs typeface="Adobe Naskh Medium" pitchFamily="2" charset="-78"/>
              </a:rPr>
              <a:t>Валерьянова</a:t>
            </a:r>
            <a:r>
              <a:rPr lang="ru-RU" sz="2400" b="1" dirty="0">
                <a:solidFill>
                  <a:schemeClr val="bg1"/>
                </a:solidFill>
                <a:latin typeface="+mj-lt"/>
                <a:cs typeface="Adobe Naskh Medium" pitchFamily="2" charset="-78"/>
              </a:rPr>
              <a:t> А</a:t>
            </a:r>
            <a:r>
              <a:rPr lang="ru-RU" sz="2400" dirty="0">
                <a:solidFill>
                  <a:schemeClr val="bg1"/>
                </a:solidFill>
                <a:latin typeface="+mj-lt"/>
                <a:cs typeface="Adobe Naskh Medium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98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EBBF3-619A-6644-AEE6-FB31A82A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Чего не хватает в оригинале?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FF6F1-F9F3-7941-9060-B4D63399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Динамики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Эффекта неожиданности, непредсказуемости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Дополнительных попыток</a:t>
            </a:r>
          </a:p>
        </p:txBody>
      </p:sp>
    </p:spTree>
    <p:extLst>
      <p:ext uri="{BB962C8B-B14F-4D97-AF65-F5344CB8AC3E}">
        <p14:creationId xmlns:p14="http://schemas.microsoft.com/office/powerpoint/2010/main" val="24647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4EB0418-4903-1642-8020-3A6658A4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42" y="1820726"/>
            <a:ext cx="8946541" cy="4195481"/>
          </a:xfr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</a:rPr>
              <a:t>Новый предмет 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Случайный стиль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3 жизни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78A6A0-757F-E34A-8AE5-8085889C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3" y="4603112"/>
            <a:ext cx="1252774" cy="18152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48904B-51CF-D24B-9E04-26C022BC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647" y="0"/>
            <a:ext cx="3806301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0C24A16-D633-F949-863F-513E230D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200" y="0"/>
            <a:ext cx="3784107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E693B-6084-2746-9162-36BFA37AA679}"/>
              </a:ext>
            </a:extLst>
          </p:cNvPr>
          <p:cNvSpPr txBox="1"/>
          <p:nvPr/>
        </p:nvSpPr>
        <p:spPr>
          <a:xfrm>
            <a:off x="0" y="240269"/>
            <a:ext cx="7422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00" b="1" dirty="0">
                <a:solidFill>
                  <a:schemeClr val="bg1"/>
                </a:solidFill>
              </a:rPr>
              <a:t>Как исправить ситуацию?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414085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829FB-8322-2C40-89AE-F51AD46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Как это реализовано?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3B573-916B-1744-8069-65BFFDA7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67" y="1595718"/>
            <a:ext cx="8946541" cy="419548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 Main</a:t>
            </a:r>
            <a:r>
              <a:rPr lang="ru-RU" b="1" dirty="0">
                <a:solidFill>
                  <a:schemeClr val="bg1"/>
                </a:solidFill>
              </a:rPr>
              <a:t> – сама игра</a:t>
            </a:r>
          </a:p>
          <a:p>
            <a:r>
              <a:rPr lang="ru-RU" b="1" dirty="0">
                <a:solidFill>
                  <a:schemeClr val="bg1"/>
                </a:solidFill>
              </a:rPr>
              <a:t>З главных функции – 3 игровых окна</a:t>
            </a:r>
          </a:p>
          <a:p>
            <a:r>
              <a:rPr lang="ru-RU" b="1" dirty="0">
                <a:solidFill>
                  <a:schemeClr val="bg1"/>
                </a:solidFill>
              </a:rPr>
              <a:t>Игровой цикл делится на 4 состояния</a:t>
            </a:r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ACAFA0-8737-BA4C-B014-02F5F1E3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55" y="3128944"/>
            <a:ext cx="4033055" cy="3729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A9648-0496-7249-8495-DA7019F1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45" y="3128944"/>
            <a:ext cx="4033055" cy="3729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4D34E6-9943-6742-824E-34FE1AB1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56" y="3128944"/>
            <a:ext cx="4033055" cy="37290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12BEE7-1D1E-6740-887E-66598377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-40817"/>
            <a:ext cx="3848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8AD6E-5E4E-474B-8113-AAFABB2A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Как это реализовано?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5F6CA-9DC4-C940-8AC6-CD6C8CE2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93" y="1462076"/>
            <a:ext cx="5228908" cy="1857900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Птичка движется по </a:t>
            </a:r>
            <a:r>
              <a:rPr lang="en-US" b="1" dirty="0">
                <a:solidFill>
                  <a:schemeClr val="bg1"/>
                </a:solidFill>
              </a:rPr>
              <a:t>y</a:t>
            </a:r>
          </a:p>
          <a:p>
            <a:r>
              <a:rPr lang="ru-RU" b="1" dirty="0">
                <a:solidFill>
                  <a:schemeClr val="bg1"/>
                </a:solidFill>
              </a:rPr>
              <a:t>Трубы, земля и фон по х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Случайные длины труб</a:t>
            </a:r>
          </a:p>
          <a:p>
            <a:r>
              <a:rPr lang="ru-RU" b="1" dirty="0">
                <a:solidFill>
                  <a:schemeClr val="bg1"/>
                </a:solidFill>
              </a:rPr>
              <a:t>Поворот птички по направлению движения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D56FE-44AC-F045-88F9-3BC3FB5E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152983"/>
            <a:ext cx="6591300" cy="1308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7413E-A8AE-E24C-A847-C1028548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2391026"/>
            <a:ext cx="6591300" cy="157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B9F706-8A5D-ED48-8228-A5D87BDC7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22900"/>
            <a:ext cx="8407400" cy="1435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92996F-78A7-C144-B1DC-4AD3D0E81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6172"/>
            <a:ext cx="8407400" cy="154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988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E550F-31DC-854D-9376-DAA3D817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Что использовалось?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98FA8E-5B3D-FE4A-B7AC-DDB9034F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02095"/>
            <a:ext cx="8946541" cy="3498506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pygame.font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pygame.time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pygame.mixer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pygame.image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pygame.mouse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pygame.key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random.randint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en-US" b="1" dirty="0" err="1">
                <a:solidFill>
                  <a:schemeClr val="bg1"/>
                </a:solidFill>
              </a:rPr>
              <a:t>random.choice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текстовый файл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B017E4-5510-D247-B66C-AA87AC1E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039" y="2796097"/>
            <a:ext cx="4370962" cy="4061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898498-7B87-9549-9628-7701EE83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000"/>
            <a:ext cx="6404043" cy="889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97B2EC-1F9D-A14B-84F5-9A97B846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0"/>
            <a:ext cx="3746500" cy="27960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84B0BF-F2A9-5F47-BF42-CEF8009C2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" y="4827049"/>
            <a:ext cx="6400800" cy="558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6CD572-C4C9-BD4B-8CD6-E3E226EC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" y="5370578"/>
            <a:ext cx="640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8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B5E08-467A-AA4F-BCD4-956CCAA6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12BE39-5FDD-D646-BA9E-112E5EA9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5" y="1518078"/>
            <a:ext cx="8946541" cy="2434944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Удалось создать новую версию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Приобретены навыки работы с различными разделами </a:t>
            </a:r>
            <a:r>
              <a:rPr lang="en-US" sz="2800" b="1" dirty="0" err="1">
                <a:solidFill>
                  <a:schemeClr val="bg1"/>
                </a:solidFill>
              </a:rPr>
              <a:t>pygame</a:t>
            </a:r>
            <a:endParaRPr lang="ru-RU" sz="2800" b="1" dirty="0">
              <a:solidFill>
                <a:schemeClr val="bg1"/>
              </a:solidFill>
            </a:endParaRPr>
          </a:p>
          <a:p>
            <a:r>
              <a:rPr lang="ru-RU" sz="2800" b="1" dirty="0">
                <a:solidFill>
                  <a:schemeClr val="bg1"/>
                </a:solidFill>
              </a:rPr>
              <a:t>У игры много возможностей развития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EE163-E157-2543-A6A9-1533DD5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682" y="4334413"/>
            <a:ext cx="22225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888F5-2CF5-D74B-9D5E-E6F805C4185A}"/>
              </a:ext>
            </a:extLst>
          </p:cNvPr>
          <p:cNvSpPr txBox="1"/>
          <p:nvPr/>
        </p:nvSpPr>
        <p:spPr>
          <a:xfrm>
            <a:off x="10170466" y="3826412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GitHub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08F9E6-2CAC-0144-B494-3AD3BF8A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" y="3826412"/>
            <a:ext cx="2703489" cy="27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F932-3567-CE42-9965-580A3721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8EE7E1-7012-6D4C-890A-2546E9C0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5800"/>
            <a:ext cx="3162300" cy="2362200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F0C6E7DF-BD1F-064B-8ECB-83D8F718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31" y="3332909"/>
            <a:ext cx="3162300" cy="2362200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7248D4C0-0C50-FC4E-AC62-C5ECF5E2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262" y="2170018"/>
            <a:ext cx="3162300" cy="2362200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A46FB329-48A3-B64A-97E4-76019B0E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821429"/>
            <a:ext cx="3162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{C800AB72-B1DC-D240-9EDB-BACFB421A7A5}tf10001062</Template>
  <TotalTime>1028</TotalTime>
  <Words>128</Words>
  <Application>Microsoft Macintosh PowerPoint</Application>
  <PresentationFormat>Широкоэкранный</PresentationFormat>
  <Paragraphs>38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HGSMinchoE</vt:lpstr>
      <vt:lpstr>Arial</vt:lpstr>
      <vt:lpstr>Arial Rounded MT Bold</vt:lpstr>
      <vt:lpstr>Calibri</vt:lpstr>
      <vt:lpstr>Century Gothic</vt:lpstr>
      <vt:lpstr>Wingdings 3</vt:lpstr>
      <vt:lpstr>Ион</vt:lpstr>
      <vt:lpstr>FLAPPY BIRD</vt:lpstr>
      <vt:lpstr>Чего не хватает в оригинале?</vt:lpstr>
      <vt:lpstr>Презентация PowerPoint</vt:lpstr>
      <vt:lpstr>Как это реализовано?</vt:lpstr>
      <vt:lpstr>Как это реализовано?</vt:lpstr>
      <vt:lpstr>Что использовалось?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FLUPPY BIRD</dc:title>
  <dc:creator>Microsoft Office User</dc:creator>
  <cp:lastModifiedBy>Microsoft Office User</cp:lastModifiedBy>
  <cp:revision>12</cp:revision>
  <dcterms:created xsi:type="dcterms:W3CDTF">2022-01-21T19:14:56Z</dcterms:created>
  <dcterms:modified xsi:type="dcterms:W3CDTF">2022-01-22T12:23:02Z</dcterms:modified>
</cp:coreProperties>
</file>